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D367-8DC2-4712-9A6A-9534AAD095F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477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260/279/457" TargetMode="External"/><Relationship Id="rId2" Type="http://schemas.openxmlformats.org/officeDocument/2006/relationships/hyperlink" Target="https://wordwall.net/play/260/277/8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260/280/2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682245" cy="1655762"/>
          </a:xfrm>
        </p:spPr>
        <p:txBody>
          <a:bodyPr>
            <a:normAutofit/>
          </a:bodyPr>
          <a:lstStyle/>
          <a:p>
            <a:r>
              <a:rPr lang="hr-HR" sz="6600"/>
              <a:t>Holidays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C96C1D-0EE8-4965-956C-D5D5474E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265" y="2054967"/>
            <a:ext cx="9336537" cy="28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298EB56-EA52-43B9-977C-260618A0C9EE}"/>
              </a:ext>
            </a:extLst>
          </p:cNvPr>
          <p:cNvSpPr txBox="1"/>
          <p:nvPr/>
        </p:nvSpPr>
        <p:spPr>
          <a:xfrm>
            <a:off x="573932" y="1084795"/>
            <a:ext cx="101070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b="1" dirty="0"/>
          </a:p>
          <a:p>
            <a:endParaRPr lang="hr-HR" sz="2400" i="1" dirty="0"/>
          </a:p>
          <a:p>
            <a:pPr algn="ctr"/>
            <a:r>
              <a:rPr lang="hr-HR" sz="2400" i="1" dirty="0">
                <a:hlinkClick r:id="rId2"/>
              </a:rPr>
              <a:t>https://wordwall.net/play/260/277/816</a:t>
            </a:r>
            <a:endParaRPr lang="hr-HR" sz="2400" i="1" dirty="0"/>
          </a:p>
          <a:p>
            <a:pPr algn="ctr"/>
            <a:endParaRPr lang="hr-HR" sz="2400" i="1" dirty="0">
              <a:hlinkClick r:id="rId3"/>
            </a:endParaRPr>
          </a:p>
          <a:p>
            <a:pPr algn="ctr"/>
            <a:r>
              <a:rPr lang="hr-HR" sz="2400" i="1" dirty="0">
                <a:hlinkClick r:id="rId3"/>
              </a:rPr>
              <a:t>https://wordwall.net/play/260/279/457</a:t>
            </a:r>
            <a:endParaRPr lang="hr-HR" sz="2400" i="1" dirty="0"/>
          </a:p>
          <a:p>
            <a:pPr algn="ctr"/>
            <a:endParaRPr lang="hr-HR" sz="2400" i="1" dirty="0">
              <a:hlinkClick r:id="rId4"/>
            </a:endParaRPr>
          </a:p>
          <a:p>
            <a:pPr algn="ctr"/>
            <a:r>
              <a:rPr lang="hr-HR" sz="2400" i="1" dirty="0">
                <a:hlinkClick r:id="rId4"/>
              </a:rPr>
              <a:t>https://wordwall.net/play/260/280/201</a:t>
            </a:r>
            <a:r>
              <a:rPr lang="hr-HR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00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7F2975D-7CCA-48D4-B78C-5D6234882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3986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3E3E64D-04A0-4863-9D9C-29FDD0DD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55" y="1556325"/>
            <a:ext cx="11363325" cy="3543300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42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8B8675A-3D2F-4379-9B8A-3D39FB310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30" y="1857983"/>
            <a:ext cx="7822670" cy="408409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C0FB63C-02AA-4DA3-9534-D3F897703FF3}"/>
              </a:ext>
            </a:extLst>
          </p:cNvPr>
          <p:cNvSpPr txBox="1"/>
          <p:nvPr/>
        </p:nvSpPr>
        <p:spPr>
          <a:xfrm>
            <a:off x="4270444" y="500421"/>
            <a:ext cx="6517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answering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F8DA728-2B95-4C97-833A-CDFDE1437937}"/>
              </a:ext>
            </a:extLst>
          </p:cNvPr>
          <p:cNvSpPr txBox="1"/>
          <p:nvPr/>
        </p:nvSpPr>
        <p:spPr>
          <a:xfrm>
            <a:off x="243190" y="1083875"/>
            <a:ext cx="3920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Who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see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Where</a:t>
            </a:r>
            <a:r>
              <a:rPr lang="hr-HR" sz="2400" dirty="0"/>
              <a:t> are </a:t>
            </a:r>
            <a:r>
              <a:rPr lang="hr-HR" sz="2400" dirty="0" err="1"/>
              <a:t>they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are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wearing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weather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season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year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1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A84B487-C5B4-4FA2-B8A9-4DC3E49E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0" y="0"/>
            <a:ext cx="7822670" cy="40840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CA84136-29D7-4400-8CC4-2B70729B5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60" y="4010207"/>
            <a:ext cx="11944350" cy="20383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31ADBF0-983A-498B-BF5C-178F927268EB}"/>
              </a:ext>
            </a:extLst>
          </p:cNvPr>
          <p:cNvSpPr txBox="1"/>
          <p:nvPr/>
        </p:nvSpPr>
        <p:spPr>
          <a:xfrm>
            <a:off x="3961453" y="4563610"/>
            <a:ext cx="24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in July or August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0D84618-5BF2-4AB0-A5A7-346071257941}"/>
              </a:ext>
            </a:extLst>
          </p:cNvPr>
          <p:cNvSpPr txBox="1"/>
          <p:nvPr/>
        </p:nvSpPr>
        <p:spPr>
          <a:xfrm>
            <a:off x="3961453" y="5026583"/>
            <a:ext cx="24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Croatia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2FC35DE-D4E6-4F6C-99FF-BE39CC54E60E}"/>
              </a:ext>
            </a:extLst>
          </p:cNvPr>
          <p:cNvSpPr txBox="1"/>
          <p:nvPr/>
        </p:nvSpPr>
        <p:spPr>
          <a:xfrm>
            <a:off x="3961453" y="5463476"/>
            <a:ext cx="2473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goes swimming or diving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EB34AE0-7B80-4F4F-AC82-3C92A0D7D835}"/>
              </a:ext>
            </a:extLst>
          </p:cNvPr>
          <p:cNvSpPr txBox="1"/>
          <p:nvPr/>
        </p:nvSpPr>
        <p:spPr>
          <a:xfrm>
            <a:off x="6548693" y="4563610"/>
            <a:ext cx="284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in summer, in winter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4983407C-5938-4F1D-AD9F-BFC5103B7EAA}"/>
              </a:ext>
            </a:extLst>
          </p:cNvPr>
          <p:cNvSpPr txBox="1"/>
          <p:nvPr/>
        </p:nvSpPr>
        <p:spPr>
          <a:xfrm>
            <a:off x="6503297" y="5026583"/>
            <a:ext cx="284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Dalmatia; mountains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EF66246-C6A2-434F-A62C-956593935CAD}"/>
              </a:ext>
            </a:extLst>
          </p:cNvPr>
          <p:cNvSpPr txBox="1"/>
          <p:nvPr/>
        </p:nvSpPr>
        <p:spPr>
          <a:xfrm>
            <a:off x="6572105" y="5459242"/>
            <a:ext cx="2840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Spends time with his friends at the seaside; goes skiing with his parents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7DFD263-93E2-4F3E-9BA1-C4F1C2D49BFD}"/>
              </a:ext>
            </a:extLst>
          </p:cNvPr>
          <p:cNvSpPr txBox="1"/>
          <p:nvPr/>
        </p:nvSpPr>
        <p:spPr>
          <a:xfrm>
            <a:off x="9407002" y="4563610"/>
            <a:ext cx="24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in spring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D5EF9D2-1750-42C6-9F9E-D5947CDA4792}"/>
              </a:ext>
            </a:extLst>
          </p:cNvPr>
          <p:cNvSpPr txBox="1"/>
          <p:nvPr/>
        </p:nvSpPr>
        <p:spPr>
          <a:xfrm>
            <a:off x="9221435" y="5023405"/>
            <a:ext cx="294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solidFill>
                  <a:srgbClr val="FF0000"/>
                </a:solidFill>
              </a:rPr>
              <a:t>Every year to a different place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20BD7E6-7B20-48E3-AF32-932D26252605}"/>
              </a:ext>
            </a:extLst>
          </p:cNvPr>
          <p:cNvSpPr txBox="1"/>
          <p:nvPr/>
        </p:nvSpPr>
        <p:spPr>
          <a:xfrm>
            <a:off x="9726490" y="5514693"/>
            <a:ext cx="2473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goes hiking</a:t>
            </a:r>
          </a:p>
        </p:txBody>
      </p:sp>
    </p:spTree>
    <p:extLst>
      <p:ext uri="{BB962C8B-B14F-4D97-AF65-F5344CB8AC3E}">
        <p14:creationId xmlns:p14="http://schemas.microsoft.com/office/powerpoint/2010/main" val="39876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B197FA7-1742-4620-9910-7844BC06E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43" y="146491"/>
            <a:ext cx="6287311" cy="328250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24073E9-816C-40E7-8B56-215F8559ECCA}"/>
              </a:ext>
            </a:extLst>
          </p:cNvPr>
          <p:cNvSpPr txBox="1"/>
          <p:nvPr/>
        </p:nvSpPr>
        <p:spPr>
          <a:xfrm>
            <a:off x="7223992" y="513495"/>
            <a:ext cx="4805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answers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table </a:t>
            </a:r>
            <a:r>
              <a:rPr lang="hr-HR" sz="2400" dirty="0" err="1"/>
              <a:t>once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. </a:t>
            </a:r>
          </a:p>
          <a:p>
            <a:r>
              <a:rPr lang="hr-HR" sz="2400" dirty="0" err="1"/>
              <a:t>Then</a:t>
            </a:r>
            <a:r>
              <a:rPr lang="hr-HR" sz="2400" dirty="0"/>
              <a:t> </a:t>
            </a:r>
            <a:r>
              <a:rPr lang="hr-HR" sz="2400" dirty="0" err="1"/>
              <a:t>close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. </a:t>
            </a:r>
          </a:p>
          <a:p>
            <a:r>
              <a:rPr lang="hr-HR" sz="2400" dirty="0" err="1"/>
              <a:t>Try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full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</a:t>
            </a:r>
          </a:p>
          <a:p>
            <a:endParaRPr lang="hr-HR" sz="2400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0142588-089D-48B1-959F-C476E4C15FEE}"/>
              </a:ext>
            </a:extLst>
          </p:cNvPr>
          <p:cNvSpPr txBox="1"/>
          <p:nvPr/>
        </p:nvSpPr>
        <p:spPr>
          <a:xfrm>
            <a:off x="536643" y="4134255"/>
            <a:ext cx="4979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When does                   take a holiday?</a:t>
            </a:r>
          </a:p>
          <a:p>
            <a:endParaRPr lang="hr-HR" sz="2400"/>
          </a:p>
          <a:p>
            <a:r>
              <a:rPr lang="hr-HR" sz="2400"/>
              <a:t> Where does                go?</a:t>
            </a:r>
          </a:p>
          <a:p>
            <a:endParaRPr lang="hr-HR" sz="2400"/>
          </a:p>
          <a:p>
            <a:r>
              <a:rPr lang="hr-HR" sz="2400"/>
              <a:t>What does                   do?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42CE0A8-88BB-4BDA-9FA8-320B48C757CF}"/>
              </a:ext>
            </a:extLst>
          </p:cNvPr>
          <p:cNvSpPr txBox="1"/>
          <p:nvPr/>
        </p:nvSpPr>
        <p:spPr>
          <a:xfrm>
            <a:off x="2140085" y="4105072"/>
            <a:ext cx="11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Kevin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D2A7B90-C0F3-4110-A176-366933B75440}"/>
              </a:ext>
            </a:extLst>
          </p:cNvPr>
          <p:cNvSpPr txBox="1"/>
          <p:nvPr/>
        </p:nvSpPr>
        <p:spPr>
          <a:xfrm>
            <a:off x="2234119" y="4872918"/>
            <a:ext cx="11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Kevin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EB8A9CA-A22F-4CD4-98CE-C444FBB2C00B}"/>
              </a:ext>
            </a:extLst>
          </p:cNvPr>
          <p:cNvSpPr txBox="1"/>
          <p:nvPr/>
        </p:nvSpPr>
        <p:spPr>
          <a:xfrm>
            <a:off x="2140085" y="5640764"/>
            <a:ext cx="114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Kevin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89EA36F-E51C-4AA6-BBD8-A8DEE457BDB5}"/>
              </a:ext>
            </a:extLst>
          </p:cNvPr>
          <p:cNvSpPr txBox="1"/>
          <p:nvPr/>
        </p:nvSpPr>
        <p:spPr>
          <a:xfrm>
            <a:off x="2140085" y="4090320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Marko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C7EF8B1-C59B-4AF4-8E71-C99B9287FAA0}"/>
              </a:ext>
            </a:extLst>
          </p:cNvPr>
          <p:cNvSpPr txBox="1"/>
          <p:nvPr/>
        </p:nvSpPr>
        <p:spPr>
          <a:xfrm>
            <a:off x="2149920" y="4865623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Marko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F4FBB80-742E-4D76-B574-BE88665DE16C}"/>
              </a:ext>
            </a:extLst>
          </p:cNvPr>
          <p:cNvSpPr txBox="1"/>
          <p:nvPr/>
        </p:nvSpPr>
        <p:spPr>
          <a:xfrm>
            <a:off x="2140085" y="5659672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Marko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BEBCD38-FFF0-48E6-A7FF-BD8D4574AA88}"/>
              </a:ext>
            </a:extLst>
          </p:cNvPr>
          <p:cNvSpPr txBox="1"/>
          <p:nvPr/>
        </p:nvSpPr>
        <p:spPr>
          <a:xfrm>
            <a:off x="2177415" y="4849543"/>
            <a:ext cx="471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Emma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9C05986-D8C0-458D-A947-0FDFC47E7EFD}"/>
              </a:ext>
            </a:extLst>
          </p:cNvPr>
          <p:cNvSpPr txBox="1"/>
          <p:nvPr/>
        </p:nvSpPr>
        <p:spPr>
          <a:xfrm>
            <a:off x="2234119" y="4093835"/>
            <a:ext cx="4711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Emma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3474DCC-380A-4792-AE33-1C02A3ABEC48}"/>
              </a:ext>
            </a:extLst>
          </p:cNvPr>
          <p:cNvSpPr txBox="1"/>
          <p:nvPr/>
        </p:nvSpPr>
        <p:spPr>
          <a:xfrm>
            <a:off x="2149920" y="5648059"/>
            <a:ext cx="113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Emma</a:t>
            </a:r>
          </a:p>
        </p:txBody>
      </p:sp>
    </p:spTree>
    <p:extLst>
      <p:ext uri="{BB962C8B-B14F-4D97-AF65-F5344CB8AC3E}">
        <p14:creationId xmlns:p14="http://schemas.microsoft.com/office/powerpoint/2010/main" val="35614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4" grpId="0"/>
      <p:bldP spid="14" grpId="1"/>
      <p:bldP spid="15" grpId="0"/>
      <p:bldP spid="15" grpId="1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5B71BB7-FD43-7C9D-64C1-09592A5729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5915" r="3204" b="51485"/>
          <a:stretch/>
        </p:blipFill>
        <p:spPr>
          <a:xfrm rot="174610">
            <a:off x="1445210" y="2173427"/>
            <a:ext cx="7526658" cy="2042265"/>
          </a:xfrm>
          <a:prstGeom prst="rect">
            <a:avLst/>
          </a:prstGeom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09CD5C5-292E-585B-D9FD-9E4A0B9D6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48317" r="5929" b="11084"/>
          <a:stretch/>
        </p:blipFill>
        <p:spPr>
          <a:xfrm rot="21147947">
            <a:off x="2964180" y="4518817"/>
            <a:ext cx="7314720" cy="19824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C3B00D-1858-4B6D-8AA9-6217B20B6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407712"/>
            <a:ext cx="96774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955D2D5-7C3A-4EA7-894B-5D9CD22CD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68" y="461665"/>
            <a:ext cx="9846504" cy="527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2F542FBB-4730-449D-A75F-80D288A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2" y="283007"/>
            <a:ext cx="10382250" cy="914400"/>
          </a:xfrm>
          <a:prstGeom prst="rect">
            <a:avLst/>
          </a:prstGeom>
        </p:spPr>
      </p:pic>
      <p:pic>
        <p:nvPicPr>
          <p:cNvPr id="3" name="Picture 2" descr="A collage of photos&#10;&#10;Description automatically generated with medium confidence">
            <a:extLst>
              <a:ext uri="{FF2B5EF4-FFF2-40B4-BE49-F238E27FC236}">
                <a16:creationId xmlns:a16="http://schemas.microsoft.com/office/drawing/2014/main" id="{AA7DBDB4-14CA-363B-C6F1-94472616A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4" y="1595069"/>
            <a:ext cx="7469886" cy="49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B739E03-321F-4138-9041-0EFDAA80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98" y="727746"/>
            <a:ext cx="9798996" cy="497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2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12306</TotalTime>
  <Words>165</Words>
  <Application>Microsoft Office PowerPoint</Application>
  <PresentationFormat>Widescreen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348</cp:revision>
  <dcterms:created xsi:type="dcterms:W3CDTF">2020-09-19T11:02:00Z</dcterms:created>
  <dcterms:modified xsi:type="dcterms:W3CDTF">2022-09-23T08:42:55Z</dcterms:modified>
</cp:coreProperties>
</file>